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59" r:id="rId5"/>
    <p:sldId id="262" r:id="rId6"/>
    <p:sldId id="258" r:id="rId7"/>
    <p:sldId id="263" r:id="rId8"/>
    <p:sldId id="264" r:id="rId9"/>
    <p:sldId id="268" r:id="rId10"/>
    <p:sldId id="261" r:id="rId11"/>
    <p:sldId id="265" r:id="rId12"/>
    <p:sldId id="267" r:id="rId13"/>
    <p:sldId id="266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7" autoAdjust="0"/>
    <p:restoredTop sz="94660"/>
  </p:normalViewPr>
  <p:slideViewPr>
    <p:cSldViewPr snapToGrid="0">
      <p:cViewPr varScale="1">
        <p:scale>
          <a:sx n="91" d="100"/>
          <a:sy n="91" d="100"/>
        </p:scale>
        <p:origin x="1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2687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5584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6691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363079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0863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40861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009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8693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50934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5783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966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2668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0F4A255A-4DB3-4CE7-8221-20B6FE62A48C}" type="datetimeFigureOut">
              <a:rPr lang="nl-NL" smtClean="0"/>
              <a:t>22-1-2017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C58B7E0-3452-4EF4-86FA-3497B4B0AE3C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350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png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92368" y="844063"/>
            <a:ext cx="8168055" cy="1851268"/>
          </a:xfrm>
        </p:spPr>
        <p:txBody>
          <a:bodyPr anchor="ctr">
            <a:normAutofit fontScale="90000"/>
          </a:bodyPr>
          <a:lstStyle/>
          <a:p>
            <a:r>
              <a:rPr lang="nl-NL" b="1" cap="none" dirty="0">
                <a:solidFill>
                  <a:schemeClr val="accent2">
                    <a:lumMod val="50000"/>
                  </a:schemeClr>
                </a:solidFill>
              </a:rPr>
              <a:t>EEN BIO-INFORMATISCHE PIJPLIJN VOOR HET IDENTIFICEREN VAN HOOIKOORTS VEROORZAKENDE ALLERGENEN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492368" y="3305910"/>
            <a:ext cx="8168055" cy="2804747"/>
          </a:xfrm>
        </p:spPr>
        <p:txBody>
          <a:bodyPr numCol="1" anchor="ctr">
            <a:normAutofit/>
          </a:bodyPr>
          <a:lstStyle/>
          <a:p>
            <a:r>
              <a:rPr lang="nl-NL" sz="2000" b="1" cap="none" dirty="0" err="1">
                <a:solidFill>
                  <a:schemeClr val="bg1"/>
                </a:solidFill>
              </a:rPr>
              <a:t>Sequencing</a:t>
            </a:r>
            <a:r>
              <a:rPr lang="nl-NL" sz="2000" b="1" cap="none" dirty="0">
                <a:solidFill>
                  <a:schemeClr val="bg1"/>
                </a:solidFill>
              </a:rPr>
              <a:t> &amp; Data Analyse – Groep 6</a:t>
            </a:r>
          </a:p>
          <a:p>
            <a:r>
              <a:rPr lang="nl-NL" sz="1400" b="1" cap="none" dirty="0">
                <a:solidFill>
                  <a:schemeClr val="bg1"/>
                </a:solidFill>
              </a:rPr>
              <a:t>Studenten: </a:t>
            </a:r>
          </a:p>
          <a:p>
            <a:r>
              <a:rPr lang="nl-NL" sz="1400" cap="none" dirty="0">
                <a:solidFill>
                  <a:schemeClr val="bg1"/>
                </a:solidFill>
              </a:rPr>
              <a:t>Laura Kreijger, Midas Kuilman, Arjan Olsthoorn, Dirk Van Der </a:t>
            </a:r>
            <a:r>
              <a:rPr lang="nl-NL" sz="1400" cap="none" dirty="0" err="1">
                <a:solidFill>
                  <a:schemeClr val="bg1"/>
                </a:solidFill>
              </a:rPr>
              <a:t>Torre</a:t>
            </a:r>
            <a:endParaRPr lang="nl-NL" sz="1400" cap="none" dirty="0">
              <a:solidFill>
                <a:schemeClr val="bg1"/>
              </a:solidFill>
            </a:endParaRPr>
          </a:p>
          <a:p>
            <a:endParaRPr lang="nl-NL" sz="700" cap="none" dirty="0">
              <a:solidFill>
                <a:schemeClr val="bg1"/>
              </a:solidFill>
            </a:endParaRPr>
          </a:p>
          <a:p>
            <a:r>
              <a:rPr lang="nl-NL" sz="1400" b="1" cap="none" dirty="0">
                <a:solidFill>
                  <a:schemeClr val="bg1"/>
                </a:solidFill>
              </a:rPr>
              <a:t>Opdrachtgevers:</a:t>
            </a:r>
          </a:p>
          <a:p>
            <a:r>
              <a:rPr lang="nl-NL" sz="1400" cap="none" dirty="0">
                <a:solidFill>
                  <a:schemeClr val="bg1"/>
                </a:solidFill>
              </a:rPr>
              <a:t>Barbara Gravendeel, Arjen Speksnijder (Naturalis </a:t>
            </a:r>
            <a:r>
              <a:rPr lang="nl-NL" sz="1400" cap="none" dirty="0" err="1">
                <a:solidFill>
                  <a:schemeClr val="bg1"/>
                </a:solidFill>
              </a:rPr>
              <a:t>Biodiversity</a:t>
            </a:r>
            <a:r>
              <a:rPr lang="nl-NL" sz="1400" cap="none" dirty="0">
                <a:solidFill>
                  <a:schemeClr val="bg1"/>
                </a:solidFill>
              </a:rPr>
              <a:t> Center - lectoraat Biodiversiteit)</a:t>
            </a:r>
          </a:p>
          <a:p>
            <a:endParaRPr lang="nl-NL" sz="700" cap="none" dirty="0">
              <a:solidFill>
                <a:schemeClr val="bg1"/>
              </a:solidFill>
            </a:endParaRPr>
          </a:p>
          <a:p>
            <a:r>
              <a:rPr lang="nl-NL" sz="1400" b="1" cap="none" dirty="0">
                <a:solidFill>
                  <a:schemeClr val="bg1"/>
                </a:solidFill>
              </a:rPr>
              <a:t>Begeleider:</a:t>
            </a:r>
          </a:p>
          <a:p>
            <a:r>
              <a:rPr lang="nl-NL" sz="1400" cap="none" dirty="0">
                <a:solidFill>
                  <a:schemeClr val="bg1"/>
                </a:solidFill>
              </a:rPr>
              <a:t>Jeroen </a:t>
            </a:r>
            <a:r>
              <a:rPr lang="nl-NL" sz="1400" cap="none" dirty="0" err="1">
                <a:solidFill>
                  <a:schemeClr val="bg1"/>
                </a:solidFill>
              </a:rPr>
              <a:t>Pijpe</a:t>
            </a:r>
            <a:endParaRPr lang="nl-NL" sz="140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6451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nl-NL" dirty="0"/>
              <a:t>Poster VOOR GENERADE SYMPOSIUM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endParaRPr lang="nl-NL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9472564"/>
              </p:ext>
            </p:extLst>
          </p:nvPr>
        </p:nvGraphicFramePr>
        <p:xfrm>
          <a:off x="2868040" y="1907768"/>
          <a:ext cx="3416056" cy="48297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Acrobat Document" r:id="rId3" imgW="18165938" imgH="25687012" progId="AcroExch.Document.DC">
                  <p:embed/>
                </p:oleObj>
              </mc:Choice>
              <mc:Fallback>
                <p:oleObj name="Acrobat Document" r:id="rId3" imgW="18165938" imgH="25687012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68040" y="1907768"/>
                        <a:ext cx="3416056" cy="48297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Afbeelding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5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nl-NL" dirty="0"/>
              <a:t>Inhoudelijke Discussie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90340" y="2162914"/>
            <a:ext cx="8080604" cy="3678303"/>
          </a:xfrm>
        </p:spPr>
        <p:txBody>
          <a:bodyPr anchor="t"/>
          <a:lstStyle/>
          <a:p>
            <a:r>
              <a:rPr lang="nl-NL" b="1" dirty="0"/>
              <a:t>Blacklist: </a:t>
            </a:r>
            <a:r>
              <a:rPr lang="nl-NL" dirty="0"/>
              <a:t>deze is zeer subjectief, met een uitgebreid onderzoek kan deze worden verbeterd.  </a:t>
            </a:r>
          </a:p>
          <a:p>
            <a:endParaRPr lang="nl-NL" dirty="0"/>
          </a:p>
          <a:p>
            <a:r>
              <a:rPr lang="nl-NL" b="1" dirty="0"/>
              <a:t>Nederlandse soorten: </a:t>
            </a:r>
            <a:r>
              <a:rPr lang="nl-NL" dirty="0"/>
              <a:t>de lijst is gebaseerd op een site die grondig bijgehouden wordt. De kans is groot dat onze database klopt.</a:t>
            </a:r>
            <a:endParaRPr lang="nl-NL" b="1" dirty="0"/>
          </a:p>
          <a:p>
            <a:endParaRPr lang="nl-NL" dirty="0"/>
          </a:p>
          <a:p>
            <a:r>
              <a:rPr lang="nl-NL" b="1" dirty="0"/>
              <a:t>Allergenen:</a:t>
            </a:r>
            <a:r>
              <a:rPr lang="nl-NL" dirty="0"/>
              <a:t> verder onderzoek naar allergieën kan ervoor zorgen dat de lijst veranderd.</a:t>
            </a:r>
            <a:endParaRPr lang="nl-NL" b="1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42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nl-NL" dirty="0"/>
              <a:t>Praktische Discussie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90340" y="2162914"/>
            <a:ext cx="8080604" cy="3678303"/>
          </a:xfrm>
        </p:spPr>
        <p:txBody>
          <a:bodyPr anchor="t"/>
          <a:lstStyle/>
          <a:p>
            <a:r>
              <a:rPr lang="nl-NL" b="1" dirty="0"/>
              <a:t>Nederlandse soorten script</a:t>
            </a:r>
            <a:r>
              <a:rPr lang="nl-NL" dirty="0"/>
              <a:t>:  halverwege ons project werd de website veranderd waardoor ons script aangepast moest worden.</a:t>
            </a:r>
          </a:p>
          <a:p>
            <a:endParaRPr lang="nl-NL" dirty="0"/>
          </a:p>
          <a:p>
            <a:r>
              <a:rPr lang="nl-NL" b="1" dirty="0"/>
              <a:t>Galaxy server</a:t>
            </a:r>
            <a:r>
              <a:rPr lang="nl-NL" dirty="0"/>
              <a:t>: het kostte ons veel tijd om te leren hiermee om te gaan; het zou daarom goed zijn als dit standaard in de opleiding opgenomen wordt.  </a:t>
            </a:r>
          </a:p>
          <a:p>
            <a:pPr lvl="1"/>
            <a:r>
              <a:rPr lang="nl-NL" dirty="0"/>
              <a:t>Om soortgelijke problemen in het vervolg te voorkomen, is er een Naturalis-GitHub </a:t>
            </a:r>
            <a:r>
              <a:rPr lang="nl-NL" dirty="0" err="1"/>
              <a:t>repository</a:t>
            </a:r>
            <a:r>
              <a:rPr lang="nl-NL"/>
              <a:t> aangemaakt</a:t>
            </a:r>
            <a:r>
              <a:rPr lang="nl-NL" dirty="0"/>
              <a:t>.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07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DANKWOORD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err="1"/>
              <a:t>Jozsef</a:t>
            </a:r>
            <a:r>
              <a:rPr lang="en-US" dirty="0"/>
              <a:t> </a:t>
            </a:r>
            <a:r>
              <a:rPr lang="en-US" dirty="0" err="1"/>
              <a:t>Geml</a:t>
            </a:r>
            <a:r>
              <a:rPr lang="en-US" dirty="0"/>
              <a:t> (Naturalis Biodiversity Center)</a:t>
            </a:r>
          </a:p>
          <a:p>
            <a:r>
              <a:rPr lang="en-US" dirty="0"/>
              <a:t>Bertie Joan van </a:t>
            </a:r>
            <a:r>
              <a:rPr lang="en-US" dirty="0" err="1"/>
              <a:t>Heuven</a:t>
            </a:r>
            <a:r>
              <a:rPr lang="en-US" dirty="0"/>
              <a:t> (Naturalis Biodiversity Center)</a:t>
            </a:r>
          </a:p>
          <a:p>
            <a:r>
              <a:rPr lang="en-US" dirty="0" err="1"/>
              <a:t>Youri</a:t>
            </a:r>
            <a:r>
              <a:rPr lang="en-US" dirty="0"/>
              <a:t> </a:t>
            </a:r>
            <a:r>
              <a:rPr lang="en-US" dirty="0" err="1"/>
              <a:t>Lammers</a:t>
            </a:r>
            <a:r>
              <a:rPr lang="en-US" dirty="0"/>
              <a:t> (Naturalis Biodiversity Center)</a:t>
            </a:r>
          </a:p>
          <a:p>
            <a:r>
              <a:rPr lang="en-US" dirty="0"/>
              <a:t>Michael </a:t>
            </a:r>
            <a:r>
              <a:rPr lang="en-US" dirty="0" err="1"/>
              <a:t>Stech</a:t>
            </a:r>
            <a:r>
              <a:rPr lang="en-US" dirty="0"/>
              <a:t> (Naturalis Biodiversity Center)</a:t>
            </a:r>
          </a:p>
          <a:p>
            <a:r>
              <a:rPr lang="en-US" dirty="0"/>
              <a:t>Letty de </a:t>
            </a:r>
            <a:r>
              <a:rPr lang="en-US" dirty="0" err="1"/>
              <a:t>Weger</a:t>
            </a:r>
            <a:r>
              <a:rPr lang="en-US" dirty="0"/>
              <a:t> (LUMC) 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4892427"/>
            <a:ext cx="1425751" cy="1423571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8175" y="5037693"/>
            <a:ext cx="2868736" cy="1049705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8801" y="5148993"/>
            <a:ext cx="1990253" cy="108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23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nl-NL" dirty="0"/>
              <a:t>INHOUD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nl-NL" dirty="0">
                <a:solidFill>
                  <a:schemeClr val="accent2">
                    <a:lumMod val="50000"/>
                  </a:schemeClr>
                </a:solidFill>
              </a:rPr>
              <a:t>Hooikoortsproject</a:t>
            </a:r>
          </a:p>
          <a:p>
            <a:r>
              <a:rPr lang="nl-NL" dirty="0">
                <a:solidFill>
                  <a:schemeClr val="accent2">
                    <a:lumMod val="50000"/>
                  </a:schemeClr>
                </a:solidFill>
              </a:rPr>
              <a:t>DNA </a:t>
            </a:r>
            <a:r>
              <a:rPr lang="nl-NL" dirty="0" err="1">
                <a:solidFill>
                  <a:schemeClr val="accent2">
                    <a:lumMod val="50000"/>
                  </a:schemeClr>
                </a:solidFill>
              </a:rPr>
              <a:t>barcoding</a:t>
            </a:r>
            <a:endParaRPr lang="nl-NL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nl-NL" dirty="0">
                <a:solidFill>
                  <a:schemeClr val="accent2">
                    <a:lumMod val="50000"/>
                  </a:schemeClr>
                </a:solidFill>
              </a:rPr>
              <a:t>Literatuur onderzoek</a:t>
            </a:r>
          </a:p>
          <a:p>
            <a:r>
              <a:rPr lang="nl-NL" dirty="0">
                <a:solidFill>
                  <a:schemeClr val="accent2">
                    <a:lumMod val="50000"/>
                  </a:schemeClr>
                </a:solidFill>
              </a:rPr>
              <a:t>Pijplijn</a:t>
            </a:r>
          </a:p>
          <a:p>
            <a:r>
              <a:rPr lang="nl-NL" dirty="0">
                <a:solidFill>
                  <a:schemeClr val="accent2">
                    <a:lumMod val="50000"/>
                  </a:schemeClr>
                </a:solidFill>
              </a:rPr>
              <a:t>Poster</a:t>
            </a:r>
          </a:p>
          <a:p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Discussie</a:t>
            </a:r>
            <a:endParaRPr lang="nl-NL" dirty="0">
              <a:solidFill>
                <a:schemeClr val="accent2">
                  <a:lumMod val="50000"/>
                </a:schemeClr>
              </a:solidFill>
            </a:endParaRPr>
          </a:p>
          <a:p>
            <a:endParaRPr lang="nl-NL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605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nl-NL" dirty="0"/>
              <a:t>Hooikoortsproject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48408" y="2233252"/>
            <a:ext cx="5604565" cy="3678303"/>
          </a:xfrm>
        </p:spPr>
        <p:txBody>
          <a:bodyPr anchor="t">
            <a:normAutofit fontScale="85000" lnSpcReduction="10000"/>
          </a:bodyPr>
          <a:lstStyle/>
          <a:p>
            <a:r>
              <a:rPr lang="nl-NL" dirty="0"/>
              <a:t>Wat is hooikoorts?</a:t>
            </a:r>
          </a:p>
          <a:p>
            <a:pPr lvl="1"/>
            <a:r>
              <a:rPr lang="nl-NL" dirty="0"/>
              <a:t>Allergische reactie op haren, huid, pollen en sporen van sommige dieren, planten en schimmels</a:t>
            </a:r>
          </a:p>
          <a:p>
            <a:pPr lvl="1"/>
            <a:r>
              <a:rPr lang="nl-NL" dirty="0"/>
              <a:t>Niesbuien, prikkelende ogen, lopende neus</a:t>
            </a:r>
          </a:p>
          <a:p>
            <a:endParaRPr lang="nl-NL" dirty="0"/>
          </a:p>
          <a:p>
            <a:r>
              <a:rPr lang="nl-NL" dirty="0"/>
              <a:t>Allergieradar op internet op basis van data uit “</a:t>
            </a:r>
            <a:r>
              <a:rPr lang="nl-NL" dirty="0" err="1"/>
              <a:t>pollensniffers</a:t>
            </a:r>
            <a:r>
              <a:rPr lang="nl-NL" dirty="0"/>
              <a:t>”</a:t>
            </a:r>
          </a:p>
          <a:p>
            <a:pPr lvl="1"/>
            <a:r>
              <a:rPr lang="nl-NL" dirty="0"/>
              <a:t>Momenteel nog handmatig maar NGS analyse in voorbereiding</a:t>
            </a:r>
          </a:p>
          <a:p>
            <a:pPr marL="323992" lvl="1" indent="0">
              <a:buNone/>
            </a:pPr>
            <a:endParaRPr lang="en-US" dirty="0"/>
          </a:p>
          <a:p>
            <a:r>
              <a:rPr lang="en-US" dirty="0" err="1"/>
              <a:t>Samenwerking</a:t>
            </a:r>
            <a:r>
              <a:rPr lang="en-US" dirty="0"/>
              <a:t> HL, LUMC, Naturalis Biodiversity Center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nl-NL" dirty="0"/>
              <a:t>LIS</a:t>
            </a:r>
          </a:p>
          <a:p>
            <a:endParaRPr lang="nl-NL" dirty="0"/>
          </a:p>
          <a:p>
            <a:r>
              <a:rPr lang="nl-NL" dirty="0"/>
              <a:t>Ons doel: Een pipeline bouwen voor automatische analyse van DNA barcodes gegenereerd uit ”</a:t>
            </a:r>
            <a:r>
              <a:rPr lang="nl-NL" dirty="0" err="1"/>
              <a:t>pollensniffers</a:t>
            </a:r>
            <a:r>
              <a:rPr lang="nl-NL" dirty="0"/>
              <a:t>”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973" y="2233252"/>
            <a:ext cx="2642932" cy="34027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13718" y="5635968"/>
            <a:ext cx="292144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 err="1"/>
              <a:t>Pollensniffer</a:t>
            </a:r>
            <a:r>
              <a:rPr lang="en-US" sz="1700" dirty="0"/>
              <a:t> op </a:t>
            </a:r>
            <a:r>
              <a:rPr lang="en-US" sz="1700" dirty="0" err="1"/>
              <a:t>dak</a:t>
            </a:r>
            <a:r>
              <a:rPr lang="en-US" sz="1700" dirty="0"/>
              <a:t> van LUMC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31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nl-NL" dirty="0"/>
              <a:t>DNA </a:t>
            </a:r>
            <a:r>
              <a:rPr lang="nl-NL" dirty="0" err="1"/>
              <a:t>barcoding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83577" y="2180497"/>
            <a:ext cx="8168054" cy="4325812"/>
          </a:xfrm>
        </p:spPr>
        <p:txBody>
          <a:bodyPr>
            <a:normAutofit lnSpcReduction="10000"/>
          </a:bodyPr>
          <a:lstStyle/>
          <a:p>
            <a:r>
              <a:rPr lang="nl-NL" dirty="0"/>
              <a:t>DNA sequenties van internationaal afgesproken genen en tussenliggende niet coderende regio’s</a:t>
            </a:r>
          </a:p>
          <a:p>
            <a:r>
              <a:rPr lang="nl-NL" b="1" dirty="0"/>
              <a:t>Schimmels:</a:t>
            </a:r>
          </a:p>
          <a:p>
            <a:pPr lvl="1"/>
            <a:r>
              <a:rPr lang="nl-NL" dirty="0" err="1"/>
              <a:t>nrITS</a:t>
            </a:r>
            <a:endParaRPr lang="nl-NL" dirty="0"/>
          </a:p>
          <a:p>
            <a:r>
              <a:rPr lang="nl-NL" b="1" dirty="0"/>
              <a:t>Planten:</a:t>
            </a:r>
          </a:p>
          <a:p>
            <a:pPr lvl="1"/>
            <a:r>
              <a:rPr lang="nl-NL" i="1" dirty="0" err="1"/>
              <a:t>psb</a:t>
            </a:r>
            <a:r>
              <a:rPr lang="nl-NL" dirty="0" err="1"/>
              <a:t>A</a:t>
            </a:r>
            <a:endParaRPr lang="nl-NL" dirty="0"/>
          </a:p>
          <a:p>
            <a:pPr lvl="1"/>
            <a:r>
              <a:rPr lang="nl-NL" i="1" dirty="0" err="1"/>
              <a:t>mat</a:t>
            </a:r>
            <a:r>
              <a:rPr lang="nl-NL" dirty="0" err="1"/>
              <a:t>K</a:t>
            </a:r>
            <a:endParaRPr lang="nl-NL" dirty="0"/>
          </a:p>
          <a:p>
            <a:pPr lvl="1"/>
            <a:r>
              <a:rPr lang="nl-NL" i="1" dirty="0" err="1"/>
              <a:t>rbc</a:t>
            </a:r>
            <a:r>
              <a:rPr lang="nl-NL" dirty="0" err="1"/>
              <a:t>L</a:t>
            </a:r>
            <a:endParaRPr lang="nl-NL" dirty="0"/>
          </a:p>
          <a:p>
            <a:pPr lvl="1"/>
            <a:r>
              <a:rPr lang="nl-NL" i="1" dirty="0" err="1"/>
              <a:t>trn</a:t>
            </a:r>
            <a:r>
              <a:rPr lang="nl-NL" dirty="0" err="1"/>
              <a:t>L</a:t>
            </a:r>
            <a:endParaRPr lang="nl-NL" dirty="0"/>
          </a:p>
          <a:p>
            <a:r>
              <a:rPr lang="nl-NL" b="1" dirty="0"/>
              <a:t>Dieren: </a:t>
            </a:r>
          </a:p>
          <a:p>
            <a:pPr lvl="1"/>
            <a:r>
              <a:rPr lang="nl-NL" dirty="0"/>
              <a:t>COI</a:t>
            </a:r>
          </a:p>
          <a:p>
            <a:pPr lvl="1"/>
            <a:r>
              <a:rPr lang="nl-NL" dirty="0"/>
              <a:t>12S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55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nl-NL" dirty="0"/>
              <a:t>Literatuur onderzoek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endParaRPr lang="en-US" dirty="0"/>
          </a:p>
          <a:p>
            <a:r>
              <a:rPr lang="nl-NL" dirty="0"/>
              <a:t>Allergenen database</a:t>
            </a:r>
          </a:p>
          <a:p>
            <a:endParaRPr lang="nl-NL" dirty="0"/>
          </a:p>
          <a:p>
            <a:r>
              <a:rPr lang="nl-NL" dirty="0"/>
              <a:t>Nederlandse soorten database</a:t>
            </a:r>
          </a:p>
          <a:p>
            <a:endParaRPr lang="nl-NL" dirty="0"/>
          </a:p>
          <a:p>
            <a:r>
              <a:rPr lang="nl-NL" dirty="0"/>
              <a:t>Blacklist van verkeerd gedetermineerde soorten op NCBI </a:t>
            </a:r>
            <a:r>
              <a:rPr lang="nl-NL" dirty="0" err="1"/>
              <a:t>GenBank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652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nl-NL" dirty="0" err="1"/>
              <a:t>piJpLIJN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1127" y="2165717"/>
            <a:ext cx="4165986" cy="3632200"/>
          </a:xfrm>
          <a:prstGeom prst="rect">
            <a:avLst/>
          </a:prstGeom>
        </p:spPr>
      </p:pic>
      <p:sp>
        <p:nvSpPr>
          <p:cNvPr id="6" name="Tijdelijke aanduiding voor inhoud 2"/>
          <p:cNvSpPr txBox="1">
            <a:spLocks/>
          </p:cNvSpPr>
          <p:nvPr/>
        </p:nvSpPr>
        <p:spPr>
          <a:xfrm>
            <a:off x="474785" y="2233252"/>
            <a:ext cx="8096160" cy="36783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CITES-checker script hergebruikt</a:t>
            </a:r>
          </a:p>
          <a:p>
            <a:endParaRPr lang="nl-NL" dirty="0"/>
          </a:p>
          <a:p>
            <a:r>
              <a:rPr lang="nl-NL" dirty="0"/>
              <a:t>Nederlandse soorten script toegevoegd</a:t>
            </a: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4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HTS Barcode-checker IN Galaxy</a:t>
            </a:r>
            <a:endParaRPr lang="nl-NL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67" t="10153" r="36481"/>
          <a:stretch/>
        </p:blipFill>
        <p:spPr>
          <a:xfrm>
            <a:off x="2420853" y="2081048"/>
            <a:ext cx="4310429" cy="4446399"/>
          </a:xfr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59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Output</a:t>
            </a:r>
            <a:endParaRPr lang="nl-NL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9" t="12725" b="30815"/>
          <a:stretch/>
        </p:blipFill>
        <p:spPr>
          <a:xfrm>
            <a:off x="404710" y="2571077"/>
            <a:ext cx="8334294" cy="2754948"/>
          </a:xfr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533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nl-NL" dirty="0"/>
              <a:t>Nederlandse allergenen in </a:t>
            </a:r>
            <a:r>
              <a:rPr lang="nl-NL" dirty="0" err="1"/>
              <a:t>galaxy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797" y="687474"/>
            <a:ext cx="708147" cy="1054062"/>
          </a:xfrm>
          <a:prstGeom prst="rect">
            <a:avLst/>
          </a:prstGeom>
        </p:spPr>
      </p:pic>
      <p:pic>
        <p:nvPicPr>
          <p:cNvPr id="6" name="Tijdelijke aanduiding voor inhoud 5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8" t="14930" r="39583" b="10756"/>
          <a:stretch/>
        </p:blipFill>
        <p:spPr>
          <a:xfrm>
            <a:off x="2040537" y="1972851"/>
            <a:ext cx="5071062" cy="4675125"/>
          </a:xfrm>
        </p:spPr>
      </p:pic>
    </p:spTree>
    <p:extLst>
      <p:ext uri="{BB962C8B-B14F-4D97-AF65-F5344CB8AC3E}">
        <p14:creationId xmlns:p14="http://schemas.microsoft.com/office/powerpoint/2010/main" val="81963477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Aangepast 9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004A"/>
      </a:accent1>
      <a:accent2>
        <a:srgbClr val="542E08"/>
      </a:accent2>
      <a:accent3>
        <a:srgbClr val="542E08"/>
      </a:accent3>
      <a:accent4>
        <a:srgbClr val="E3004A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1226</TotalTime>
  <Words>361</Words>
  <Application>Microsoft Office PowerPoint</Application>
  <PresentationFormat>Diavoorstelling (4:3)</PresentationFormat>
  <Paragraphs>73</Paragraphs>
  <Slides>13</Slides>
  <Notes>0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Gill Sans MT</vt:lpstr>
      <vt:lpstr>Wingdings 2</vt:lpstr>
      <vt:lpstr>Dividend</vt:lpstr>
      <vt:lpstr>Acrobat Document</vt:lpstr>
      <vt:lpstr>EEN BIO-INFORMATISCHE PIJPLIJN VOOR HET IDENTIFICEREN VAN HOOIKOORTS VEROORZAKENDE ALLERGENEN</vt:lpstr>
      <vt:lpstr>INHOUD</vt:lpstr>
      <vt:lpstr>Hooikoortsproject</vt:lpstr>
      <vt:lpstr>DNA barcoding</vt:lpstr>
      <vt:lpstr>Literatuur onderzoek</vt:lpstr>
      <vt:lpstr>piJpLIJN</vt:lpstr>
      <vt:lpstr>HTS Barcode-checker IN Galaxy</vt:lpstr>
      <vt:lpstr>Output</vt:lpstr>
      <vt:lpstr>Nederlandse allergenen in galaxy</vt:lpstr>
      <vt:lpstr>Poster VOOR GENERADE SYMPOSIUM</vt:lpstr>
      <vt:lpstr>Inhoudelijke Discussie</vt:lpstr>
      <vt:lpstr>Praktische Discussie</vt:lpstr>
      <vt:lpstr>DANKWOORD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Een bio-informatische pipeline voor het identificeren van hooikoorts veroorzakende allergenen</dc:title>
  <dc:creator>Laura Kreijger</dc:creator>
  <cp:lastModifiedBy>Laura</cp:lastModifiedBy>
  <cp:revision>34</cp:revision>
  <dcterms:created xsi:type="dcterms:W3CDTF">2016-12-22T11:10:21Z</dcterms:created>
  <dcterms:modified xsi:type="dcterms:W3CDTF">2017-01-22T12:33:37Z</dcterms:modified>
</cp:coreProperties>
</file>